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7444"/>
    <p:restoredTop sz="96327"/>
  </p:normalViewPr>
  <p:slideViewPr>
    <p:cSldViewPr snapToGrid="0" snapToObjects="1">
      <p:cViewPr varScale="1">
        <p:scale>
          <a:sx n="39" d="100"/>
          <a:sy n="39" d="100"/>
        </p:scale>
        <p:origin x="168" y="1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9EC6FFF-3949-4638-A265-B1515909B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945D64-0E33-EAD1-7B16-C7EDC662A99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88694" y="1063416"/>
            <a:ext cx="6034406" cy="48117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 b="0" i="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Подготовка</a:t>
            </a:r>
            <a:r>
              <a:rPr lang="en-US" sz="66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b="0" i="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</a:t>
            </a:r>
            <a:r>
              <a:rPr lang="en-US" sz="66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b="0" i="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области</a:t>
            </a:r>
            <a:r>
              <a:rPr lang="en-US" sz="66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b="0" i="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аттестации</a:t>
            </a:r>
            <a:r>
              <a:rPr lang="en-US" sz="66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А.1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05BC5F-3118-49D0-B18C-5D9CC922C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0733" y="0"/>
            <a:ext cx="321564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177A8E-637D-0D78-8ED6-163747C1A83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885882" y="1063416"/>
            <a:ext cx="2591618" cy="48117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b="0" i="0" kern="1200" cap="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Тема 5. Порядок расследования причин аварий и несчастных случаев на опасных производственных объектах</a:t>
            </a:r>
          </a:p>
          <a:p>
            <a:pPr marL="0" indent="0">
              <a:buNone/>
            </a:pPr>
            <a:br>
              <a:rPr lang="en-US" b="0" i="0" kern="1200" cap="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b="0" i="0" kern="1200" cap="all" dirty="0">
              <a:solidFill>
                <a:schemeClr val="bg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4B1E59-3C8A-453C-B841-6AB3B0CF7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3344" y="0"/>
            <a:ext cx="1438656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476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2D2820-5B16-2769-08D9-9826881C1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1644650"/>
            <a:ext cx="107569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58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F92E118E-3665-43AE-3CC7-4FB28E096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68" y="594360"/>
            <a:ext cx="11092664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62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977C20-868B-CF21-96DB-E8B7EA70E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13" y="1812925"/>
            <a:ext cx="11263973" cy="323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28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CA816B9-3FC0-17D9-91CC-4CA10D090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82" y="579120"/>
            <a:ext cx="11045836" cy="569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28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3335609-3B9F-8488-3D12-18E1752FD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762000"/>
            <a:ext cx="107569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90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9F44BD7-63E5-2F93-9652-86B2D3271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895350"/>
            <a:ext cx="107569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52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61C7B01-1BC0-F673-A52C-7D139AF00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895350"/>
            <a:ext cx="107569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90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25E357A-F8E8-38D6-D823-F34ED9E25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41" y="1312635"/>
            <a:ext cx="11133918" cy="423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95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227C9FF-B758-08D1-535F-DBA450803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1047750"/>
            <a:ext cx="107569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029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Ион</Template>
  <TotalTime>9</TotalTime>
  <Words>22</Words>
  <Application>Microsoft Macintosh PowerPoint</Application>
  <PresentationFormat>Широкоэкранный</PresentationFormat>
  <Paragraphs>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Ион</vt:lpstr>
      <vt:lpstr>Подготовка по области аттестации А.1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Артюшкин</dc:creator>
  <cp:lastModifiedBy>Андрей Артюшкин</cp:lastModifiedBy>
  <cp:revision>3</cp:revision>
  <dcterms:created xsi:type="dcterms:W3CDTF">2022-07-12T00:51:52Z</dcterms:created>
  <dcterms:modified xsi:type="dcterms:W3CDTF">2022-07-12T01:01:45Z</dcterms:modified>
</cp:coreProperties>
</file>